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8"/>
  </p:handoutMasterIdLst>
  <p:sldIdLst>
    <p:sldId id="1251" r:id="rId2"/>
    <p:sldId id="1268" r:id="rId3"/>
    <p:sldId id="1269" r:id="rId4"/>
    <p:sldId id="1270" r:id="rId5"/>
    <p:sldId id="1271" r:id="rId6"/>
    <p:sldId id="1272" r:id="rId7"/>
    <p:sldId id="1273" r:id="rId8"/>
    <p:sldId id="1274" r:id="rId9"/>
    <p:sldId id="1275" r:id="rId10"/>
    <p:sldId id="1267" r:id="rId11"/>
    <p:sldId id="1264" r:id="rId12"/>
    <p:sldId id="1265" r:id="rId13"/>
    <p:sldId id="1266" r:id="rId14"/>
    <p:sldId id="1263" r:id="rId15"/>
    <p:sldId id="1276" r:id="rId16"/>
    <p:sldId id="1277" r:id="rId17"/>
  </p:sldIdLst>
  <p:sldSz cx="12192000" cy="6858000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80"/>
    <a:srgbClr val="003C5C"/>
    <a:srgbClr val="132A5C"/>
    <a:srgbClr val="FEF6FA"/>
    <a:srgbClr val="FAF9F0"/>
    <a:srgbClr val="3C7566"/>
    <a:srgbClr val="E4F2F5"/>
    <a:srgbClr val="EFECF8"/>
    <a:srgbClr val="F0F3FA"/>
    <a:srgbClr val="F5F3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851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216" y="10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6" cy="498693"/>
          </a:xfrm>
          <a:prstGeom prst="rect">
            <a:avLst/>
          </a:prstGeom>
        </p:spPr>
        <p:txBody>
          <a:bodyPr vert="horz" lIns="95690" tIns="47845" rIns="95690" bIns="47845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9" y="0"/>
            <a:ext cx="2949786" cy="498693"/>
          </a:xfrm>
          <a:prstGeom prst="rect">
            <a:avLst/>
          </a:prstGeom>
        </p:spPr>
        <p:txBody>
          <a:bodyPr vert="horz" lIns="95690" tIns="47845" rIns="95690" bIns="47845" rtlCol="0"/>
          <a:lstStyle>
            <a:lvl1pPr algn="r">
              <a:defRPr sz="1300"/>
            </a:lvl1pPr>
          </a:lstStyle>
          <a:p>
            <a:fld id="{0F5BDA6F-886E-46AB-9109-1ED1E77C1C1D}" type="datetimeFigureOut">
              <a:rPr lang="ko-KR" altLang="en-US" smtClean="0"/>
              <a:t>2022. 10. 5.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40647"/>
            <a:ext cx="2949786" cy="498692"/>
          </a:xfrm>
          <a:prstGeom prst="rect">
            <a:avLst/>
          </a:prstGeom>
        </p:spPr>
        <p:txBody>
          <a:bodyPr vert="horz" lIns="95690" tIns="47845" rIns="95690" bIns="47845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9" y="9440647"/>
            <a:ext cx="2949786" cy="498692"/>
          </a:xfrm>
          <a:prstGeom prst="rect">
            <a:avLst/>
          </a:prstGeom>
        </p:spPr>
        <p:txBody>
          <a:bodyPr vert="horz" lIns="95690" tIns="47845" rIns="95690" bIns="47845" rtlCol="0" anchor="b"/>
          <a:lstStyle>
            <a:lvl1pPr algn="r">
              <a:defRPr sz="1300"/>
            </a:lvl1pPr>
          </a:lstStyle>
          <a:p>
            <a:fld id="{F1D8DC76-50C5-44E5-BD5A-4F621C180B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5116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2022. 10. 5.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3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2022. 10. 5.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4222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2022. 10. 5.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7804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2022. 10. 5.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390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2022. 10. 5.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239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2022. 10. 5.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311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2022. 10. 5.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8612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2022. 10. 5.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363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2022. 10. 5.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098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2022. 10. 5.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5588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2022. 10. 5.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1368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51313-DAEF-4609-B028-97F6ADED8E42}" type="datetimeFigureOut">
              <a:rPr lang="ko-KR" altLang="en-US" smtClean="0"/>
              <a:t>2022. 10. 5.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742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5474AD6-9E8D-7B45-D6C0-329FCEBA1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392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562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407CCE0-AA28-7466-A64F-415FA406AA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766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3314FE4-473B-77F5-9A6E-9C1B57499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5273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A439B60-3E0B-D841-4353-861BCD4CF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72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010FDD2-272A-E0BC-947F-2B373690E7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218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6795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F3B04E2-EC99-8C01-D07E-872F101E5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170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6BE5F95-797A-C2EF-4D31-243085231C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8" y="0"/>
            <a:ext cx="121520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403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ED13F5C-A7A3-D97C-5692-51E576C7C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254" y="1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552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F8450E0-3F71-CA0E-4C7C-A5EC249B95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99" y="0"/>
            <a:ext cx="6858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93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CA33BF85-B00E-EEE4-A8BF-8C13F270A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99" y="0"/>
            <a:ext cx="6858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245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AD521B9-80AC-5D4C-1D05-77F0B0F84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977" y="0"/>
            <a:ext cx="6856046" cy="685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011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54B3388-ABDA-A649-A4F6-31B14B81C8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977" y="1954"/>
            <a:ext cx="6856046" cy="685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560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334EA2B-0CF6-7481-92E4-E0110B1D4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977" y="1954"/>
            <a:ext cx="6856046" cy="685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548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0CF7A96-9668-BD65-734D-064F4DF310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977" y="1954"/>
            <a:ext cx="6856046" cy="685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221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D1DDF76-1DB7-180E-FBD8-E51CC67046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598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19196</TotalTime>
  <Words>0</Words>
  <Application>Microsoft Macintosh PowerPoint</Application>
  <PresentationFormat>와이드스크린</PresentationFormat>
  <Paragraphs>0</Paragraphs>
  <Slides>16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19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이호연님</dc:creator>
  <cp:lastModifiedBy>Microsoft Office User</cp:lastModifiedBy>
  <cp:revision>862</cp:revision>
  <cp:lastPrinted>2018-10-29T04:41:30Z</cp:lastPrinted>
  <dcterms:created xsi:type="dcterms:W3CDTF">2018-03-28T05:57:05Z</dcterms:created>
  <dcterms:modified xsi:type="dcterms:W3CDTF">2022-10-05T05:00:03Z</dcterms:modified>
  <cp:contentStatus/>
</cp:coreProperties>
</file>