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1251" r:id="rId2"/>
    <p:sldId id="1258" r:id="rId3"/>
    <p:sldId id="1259" r:id="rId4"/>
    <p:sldId id="1260" r:id="rId5"/>
    <p:sldId id="1256" r:id="rId6"/>
    <p:sldId id="1267" r:id="rId7"/>
    <p:sldId id="1266" r:id="rId8"/>
    <p:sldId id="1265" r:id="rId9"/>
    <p:sldId id="1264" r:id="rId10"/>
    <p:sldId id="1263" r:id="rId11"/>
    <p:sldId id="1262" r:id="rId12"/>
    <p:sldId id="1261" r:id="rId13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0"/>
    <a:srgbClr val="003C5C"/>
    <a:srgbClr val="132A5C"/>
    <a:srgbClr val="FEF6FA"/>
    <a:srgbClr val="FAF9F0"/>
    <a:srgbClr val="3C7566"/>
    <a:srgbClr val="E4F2F5"/>
    <a:srgbClr val="EFECF8"/>
    <a:srgbClr val="F0F3FA"/>
    <a:srgbClr val="F5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216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r">
              <a:defRPr sz="1300"/>
            </a:lvl1pPr>
          </a:lstStyle>
          <a:p>
            <a:fld id="{0F5BDA6F-886E-46AB-9109-1ED1E77C1C1D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r">
              <a:defRPr sz="1300"/>
            </a:lvl1pPr>
          </a:lstStyle>
          <a:p>
            <a:fld id="{F1D8DC76-50C5-44E5-BD5A-4F621C180B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116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22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80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9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3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861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36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9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36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1313-DAEF-4609-B028-97F6ADED8E42}" type="datetimeFigureOut">
              <a:rPr lang="ko-KR" altLang="en-US" smtClean="0"/>
              <a:t>2022. 3. 23.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42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C6AF4FC-E922-CC44-B875-09C853EE7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17CC7E78-342F-9546-9108-A6FA0632D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09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AA53387-5DFA-9F4B-ACD2-1354C7105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67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AC2212-5D44-9145-ADD7-7C6983410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06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465F68E-2E2E-6A48-B1BA-92007C8CD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39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83F9D5A-E3FC-1F42-AC6D-16D94059E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95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60896F4-A69C-B645-BB47-CC9631906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97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BE262C3C-8CB5-5345-96B0-8D49C58EA8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78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327235-6057-DD4F-A136-610358A9B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37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DE0BEC21-163C-CE49-BC19-4F8332C3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33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8CA8F08-4BE1-554D-BE22-8D49AA4EA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032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CC2C1D9-6354-3441-BD7C-A054D11D3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11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17901</TotalTime>
  <Words>0</Words>
  <Application>Microsoft Macintosh PowerPoint</Application>
  <PresentationFormat>와이드스크린</PresentationFormat>
  <Paragraphs>0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5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이호연님</dc:creator>
  <cp:lastModifiedBy>Microsoft Office User</cp:lastModifiedBy>
  <cp:revision>829</cp:revision>
  <cp:lastPrinted>2018-10-29T04:41:30Z</cp:lastPrinted>
  <dcterms:created xsi:type="dcterms:W3CDTF">2018-03-28T05:57:05Z</dcterms:created>
  <dcterms:modified xsi:type="dcterms:W3CDTF">2022-03-22T15:18:08Z</dcterms:modified>
  <cp:contentStatus/>
</cp:coreProperties>
</file>