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48"/>
  </p:handoutMasterIdLst>
  <p:sldIdLst>
    <p:sldId id="1251" r:id="rId2"/>
    <p:sldId id="1296" r:id="rId3"/>
    <p:sldId id="1290" r:id="rId4"/>
    <p:sldId id="1297" r:id="rId5"/>
    <p:sldId id="1291" r:id="rId6"/>
    <p:sldId id="1298" r:id="rId7"/>
    <p:sldId id="1292" r:id="rId8"/>
    <p:sldId id="1299" r:id="rId9"/>
    <p:sldId id="1293" r:id="rId10"/>
    <p:sldId id="1300" r:id="rId11"/>
    <p:sldId id="1294" r:id="rId12"/>
    <p:sldId id="1301" r:id="rId13"/>
    <p:sldId id="1295" r:id="rId14"/>
    <p:sldId id="1302" r:id="rId15"/>
    <p:sldId id="1289" r:id="rId16"/>
    <p:sldId id="1268" r:id="rId17"/>
    <p:sldId id="1269" r:id="rId18"/>
    <p:sldId id="1270" r:id="rId19"/>
    <p:sldId id="1271" r:id="rId20"/>
    <p:sldId id="1272" r:id="rId21"/>
    <p:sldId id="1273" r:id="rId22"/>
    <p:sldId id="1274" r:id="rId23"/>
    <p:sldId id="1275" r:id="rId24"/>
    <p:sldId id="1276" r:id="rId25"/>
    <p:sldId id="1277" r:id="rId26"/>
    <p:sldId id="1278" r:id="rId27"/>
    <p:sldId id="1279" r:id="rId28"/>
    <p:sldId id="1280" r:id="rId29"/>
    <p:sldId id="1281" r:id="rId30"/>
    <p:sldId id="1282" r:id="rId31"/>
    <p:sldId id="1283" r:id="rId32"/>
    <p:sldId id="1284" r:id="rId33"/>
    <p:sldId id="1267" r:id="rId34"/>
    <p:sldId id="1259" r:id="rId35"/>
    <p:sldId id="1260" r:id="rId36"/>
    <p:sldId id="1261" r:id="rId37"/>
    <p:sldId id="1262" r:id="rId38"/>
    <p:sldId id="1263" r:id="rId39"/>
    <p:sldId id="1264" r:id="rId40"/>
    <p:sldId id="1265" r:id="rId41"/>
    <p:sldId id="1266" r:id="rId42"/>
    <p:sldId id="1258" r:id="rId43"/>
    <p:sldId id="1288" r:id="rId44"/>
    <p:sldId id="1287" r:id="rId45"/>
    <p:sldId id="1286" r:id="rId46"/>
    <p:sldId id="1285" r:id="rId47"/>
  </p:sldIdLst>
  <p:sldSz cx="12192000" cy="6858000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80"/>
    <a:srgbClr val="003C5C"/>
    <a:srgbClr val="132A5C"/>
    <a:srgbClr val="FEF6FA"/>
    <a:srgbClr val="FAF9F0"/>
    <a:srgbClr val="3C7566"/>
    <a:srgbClr val="E4F2F5"/>
    <a:srgbClr val="EFECF8"/>
    <a:srgbClr val="F0F3FA"/>
    <a:srgbClr val="F5F3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786" cy="498693"/>
          </a:xfrm>
          <a:prstGeom prst="rect">
            <a:avLst/>
          </a:prstGeom>
        </p:spPr>
        <p:txBody>
          <a:bodyPr vert="horz" lIns="95690" tIns="47845" rIns="95690" bIns="47845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5839" y="0"/>
            <a:ext cx="2949786" cy="498693"/>
          </a:xfrm>
          <a:prstGeom prst="rect">
            <a:avLst/>
          </a:prstGeom>
        </p:spPr>
        <p:txBody>
          <a:bodyPr vert="horz" lIns="95690" tIns="47845" rIns="95690" bIns="47845" rtlCol="0"/>
          <a:lstStyle>
            <a:lvl1pPr algn="r">
              <a:defRPr sz="1300"/>
            </a:lvl1pPr>
          </a:lstStyle>
          <a:p>
            <a:fld id="{0F5BDA6F-886E-46AB-9109-1ED1E77C1C1D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40647"/>
            <a:ext cx="2949786" cy="498692"/>
          </a:xfrm>
          <a:prstGeom prst="rect">
            <a:avLst/>
          </a:prstGeom>
        </p:spPr>
        <p:txBody>
          <a:bodyPr vert="horz" lIns="95690" tIns="47845" rIns="95690" bIns="47845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5839" y="9440647"/>
            <a:ext cx="2949786" cy="498692"/>
          </a:xfrm>
          <a:prstGeom prst="rect">
            <a:avLst/>
          </a:prstGeom>
        </p:spPr>
        <p:txBody>
          <a:bodyPr vert="horz" lIns="95690" tIns="47845" rIns="95690" bIns="47845" rtlCol="0" anchor="b"/>
          <a:lstStyle>
            <a:lvl1pPr algn="r">
              <a:defRPr sz="1300"/>
            </a:lvl1pPr>
          </a:lstStyle>
          <a:p>
            <a:fld id="{F1D8DC76-50C5-44E5-BD5A-4F621C180B4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5116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36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742227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78040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390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239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311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8612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2363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098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55885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1368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651313-DAEF-4609-B028-97F6ADED8E42}" type="datetimeFigureOut">
              <a:rPr lang="ko-KR" altLang="en-US" smtClean="0"/>
              <a:t>2022-06-23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08B31-6A97-42AD-8D74-FE88E2AA5E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6742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8562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5630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714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1803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0887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4684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77B20F9-B87D-2690-525B-6B113504E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428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F65D6BC7-9931-5236-826E-954F67C45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9226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5D39587-C306-37A8-2771-CE2CC6A62E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9095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69004B3-C0E3-A43E-7BA3-0C7BEA966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9569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7152664-3BAF-515C-292B-74EDAD281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9139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6436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9AA94FA-1FBC-03F2-EDC8-9157E9E36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7758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C33C4BD-5D3E-5BFD-54B5-560F35AB42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8246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751B78CA-4DA2-0817-4EED-BA85C44E1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06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76B3413-4445-C58B-0A94-84E5C2BA14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1231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A4C38DF-2AF2-902D-9A8C-C6A937A37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2773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33636C5-DECE-33EF-3D44-4F2ABF250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3321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33CF98F-8DC6-BE57-1E31-7D5528E36E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772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C79356AD-885E-3569-50B4-63208C1B7F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4341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7ACAC3A-A181-80D3-262C-ED2CE4445D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1002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F5332651-03DE-427C-CCE9-A5CAA630BD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431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67327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F8F9F44-4D9E-BA40-DDFB-4EBA630626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9591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BA3027C-0C95-B6FE-E02F-A8739505F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648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B046F30-C9D0-12EF-3D13-B0F534C63B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1667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DBC79D3-D6D7-50EA-5397-B2DC7CAD99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3268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B2D9556D-0BDA-2D3B-B9EB-634EA3DD454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1170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3D6FABD-C7BA-B279-44CE-39FEEE1121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65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F4F7D14-B72B-056D-21EA-2B80B304AE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073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BAE200E9-7647-1E7B-7513-29CDDDC4A9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39445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AA70FDCF-3326-5D91-FDC1-2EF7CE9D8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53268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8D1C7F6-D7DB-B34A-7EA6-A62EF9C9F2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942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71109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6F7284F-44D9-4772-0BB7-CF4D839D89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676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B675DBE-B549-9D84-D700-DCD581FB96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968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>
            <a:extLst>
              <a:ext uri="{FF2B5EF4-FFF2-40B4-BE49-F238E27FC236}">
                <a16:creationId xmlns:a16="http://schemas.microsoft.com/office/drawing/2014/main" id="{8D780154-C794-26D5-92AD-77E3BE2545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1568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>
            <a:extLst>
              <a:ext uri="{FF2B5EF4-FFF2-40B4-BE49-F238E27FC236}">
                <a16:creationId xmlns:a16="http://schemas.microsoft.com/office/drawing/2014/main" id="{863D4EDD-06B5-B759-0AE5-0B524E8FCB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51810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>
            <a:extLst>
              <a:ext uri="{FF2B5EF4-FFF2-40B4-BE49-F238E27FC236}">
                <a16:creationId xmlns:a16="http://schemas.microsoft.com/office/drawing/2014/main" id="{7D72548D-E21B-6569-953B-2BD8B5061B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0226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AE57C656-87BB-A92D-C4F1-B51C9CA7A6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5228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4E65E7E-E0F4-C283-1598-75D10DCDA5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251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8023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434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150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092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EB51AD88-B6A1-2748-993A-817CBB669F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ko-Kore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05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18117</TotalTime>
  <Words>0</Words>
  <Application>Microsoft Office PowerPoint</Application>
  <PresentationFormat>와이드스크린</PresentationFormat>
  <Paragraphs>0</Paragraphs>
  <Slides>46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46</vt:i4>
      </vt:variant>
    </vt:vector>
  </HeadingPairs>
  <TitlesOfParts>
    <vt:vector size="4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이호연님</dc:creator>
  <cp:lastModifiedBy>Windows 사용자</cp:lastModifiedBy>
  <cp:revision>842</cp:revision>
  <cp:lastPrinted>2018-10-29T04:41:30Z</cp:lastPrinted>
  <dcterms:created xsi:type="dcterms:W3CDTF">2018-03-28T05:57:05Z</dcterms:created>
  <dcterms:modified xsi:type="dcterms:W3CDTF">2022-06-23T05:42:21Z</dcterms:modified>
  <cp:contentStatus/>
</cp:coreProperties>
</file>