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5"/>
  </p:handoutMasterIdLst>
  <p:sldIdLst>
    <p:sldId id="1251" r:id="rId2"/>
    <p:sldId id="1252" r:id="rId3"/>
    <p:sldId id="1253" r:id="rId4"/>
    <p:sldId id="1254" r:id="rId5"/>
    <p:sldId id="1255" r:id="rId6"/>
    <p:sldId id="1256" r:id="rId7"/>
    <p:sldId id="1257" r:id="rId8"/>
    <p:sldId id="1260" r:id="rId9"/>
    <p:sldId id="1261" r:id="rId10"/>
    <p:sldId id="1263" r:id="rId11"/>
    <p:sldId id="1264" r:id="rId12"/>
    <p:sldId id="1259" r:id="rId13"/>
    <p:sldId id="1258" r:id="rId14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0"/>
    <a:srgbClr val="003C5C"/>
    <a:srgbClr val="132A5C"/>
    <a:srgbClr val="FEF6FA"/>
    <a:srgbClr val="FAF9F0"/>
    <a:srgbClr val="3C7566"/>
    <a:srgbClr val="E4F2F5"/>
    <a:srgbClr val="EFECF8"/>
    <a:srgbClr val="F0F3FA"/>
    <a:srgbClr val="F5F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134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9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r">
              <a:defRPr sz="1300"/>
            </a:lvl1pPr>
          </a:lstStyle>
          <a:p>
            <a:fld id="{0F5BDA6F-886E-46AB-9109-1ED1E77C1C1D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9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r">
              <a:defRPr sz="1300"/>
            </a:lvl1pPr>
          </a:lstStyle>
          <a:p>
            <a:fld id="{F1D8DC76-50C5-44E5-BD5A-4F621C180B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5116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3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22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80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9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3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1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861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36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98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558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368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51313-DAEF-4609-B028-97F6ADED8E42}" type="datetimeFigureOut">
              <a:rPr lang="ko-KR" altLang="en-US" smtClean="0"/>
              <a:t>2022-09-07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42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76F7BB4-F2BA-999E-863D-5FEC7AD045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56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165A45E-A8AB-3132-A23A-28AE610FA9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4154ABEE-5F7D-D264-11FA-FB1835A3D1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926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009EEB9A-7A55-31F4-9EAE-96323A373C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096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5C786F6-AA0D-6D30-B45A-A6DB5E848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5864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F0CAEAA-F027-9C25-B2E3-4F35DF676D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444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11AF1F5-E632-DE31-CB41-E7BCE0BD9B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115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8B4427B-255C-B0E0-EBEF-50D8BD793F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848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186A7AC2-E8E7-E547-FD98-B9220B380F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968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9DD08ED-2B2F-E539-5FDA-C1CC0753C3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34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02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EBD93B2-C237-D838-E300-16CD8B3803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9628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16317D9C-D6A0-6C82-30FF-0EFEAAB007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683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18768</TotalTime>
  <Words>0</Words>
  <Application>Microsoft Office PowerPoint</Application>
  <PresentationFormat>와이드스크린</PresentationFormat>
  <Paragraphs>0</Paragraphs>
  <Slides>13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13</vt:i4>
      </vt:variant>
    </vt:vector>
  </HeadingPairs>
  <TitlesOfParts>
    <vt:vector size="16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이호연님</dc:creator>
  <cp:lastModifiedBy>Windows 사용자</cp:lastModifiedBy>
  <cp:revision>854</cp:revision>
  <cp:lastPrinted>2018-10-29T04:41:30Z</cp:lastPrinted>
  <dcterms:created xsi:type="dcterms:W3CDTF">2018-03-28T05:57:05Z</dcterms:created>
  <dcterms:modified xsi:type="dcterms:W3CDTF">2022-09-07T06:15:27Z</dcterms:modified>
  <cp:contentStatus/>
</cp:coreProperties>
</file>